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4" autoAdjust="0"/>
    <p:restoredTop sz="94660"/>
  </p:normalViewPr>
  <p:slideViewPr>
    <p:cSldViewPr snapToGrid="0">
      <p:cViewPr varScale="1">
        <p:scale>
          <a:sx n="59" d="100"/>
          <a:sy n="59" d="100"/>
        </p:scale>
        <p:origin x="3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Checklist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Product photography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Unisex &amp; Women’s </a:t>
            </a:r>
            <a:r>
              <a:rPr lang="en-US" dirty="0" smtClean="0"/>
              <a:t>T-shirt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28699" y="1845735"/>
            <a:ext cx="3117274" cy="402336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sz="2800" dirty="0" smtClean="0"/>
              <a:t>“form” photo with  neutral background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 smtClean="0"/>
              <a:t>Product laid flat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Shirt Folded- Shows detail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75" y="2074953"/>
            <a:ext cx="3358725" cy="33587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624" y="2248354"/>
            <a:ext cx="3053557" cy="1696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624" y="4152900"/>
            <a:ext cx="3062135" cy="204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Unisex Sweatshirt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On Form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Laid Flat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Up Close Detail on graphic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39" y="1845734"/>
            <a:ext cx="2372056" cy="2848373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84" y="4153374"/>
            <a:ext cx="2592122" cy="198248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356" y="1700017"/>
            <a:ext cx="2503667" cy="31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Unisex Tank and Racer Back Tank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2346970"/>
            <a:ext cx="4937760" cy="35221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“Form” photo with neutral background- shows front and back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Product laid flat- shows detail </a:t>
            </a: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91" y="2346971"/>
            <a:ext cx="2002337" cy="3349942"/>
          </a:xfr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390" y="2597380"/>
            <a:ext cx="2889066" cy="284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Wrist Bands and Promise Cards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Stack showing multiple wristbands/cards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Up close of wording on wristband/cards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322" y="2026227"/>
            <a:ext cx="2715493" cy="2342419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388" y="4451774"/>
            <a:ext cx="2483427" cy="191616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9" y="3855027"/>
            <a:ext cx="2927391" cy="228108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46" y="4021906"/>
            <a:ext cx="3330986" cy="198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9287</TotalTime>
  <Words>71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Retrospect</vt:lpstr>
      <vt:lpstr>Photo Checklist</vt:lpstr>
      <vt:lpstr>Unisex &amp; Women’s T-shirt</vt:lpstr>
      <vt:lpstr>Unisex Sweatshirt</vt:lpstr>
      <vt:lpstr>Unisex Tank and Racer Back Tank </vt:lpstr>
      <vt:lpstr>Wrist Bands and Promise Cards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Checklist</dc:title>
  <dc:creator>Cassie Perez</dc:creator>
  <cp:lastModifiedBy>Cassie Perez</cp:lastModifiedBy>
  <cp:revision>10</cp:revision>
  <dcterms:created xsi:type="dcterms:W3CDTF">2015-10-14T23:09:48Z</dcterms:created>
  <dcterms:modified xsi:type="dcterms:W3CDTF">2015-10-21T14:28:20Z</dcterms:modified>
</cp:coreProperties>
</file>