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</p:sldMasterIdLst>
  <p:sldIdLst>
    <p:sldId id="256" r:id="rId2"/>
    <p:sldId id="258" r:id="rId3"/>
    <p:sldId id="257" r:id="rId4"/>
    <p:sldId id="260" r:id="rId5"/>
    <p:sldId id="263" r:id="rId6"/>
    <p:sldId id="259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84" autoAdjust="0"/>
    <p:restoredTop sz="94660"/>
  </p:normalViewPr>
  <p:slideViewPr>
    <p:cSldViewPr snapToGrid="0">
      <p:cViewPr varScale="1">
        <p:scale>
          <a:sx n="92" d="100"/>
          <a:sy n="92" d="100"/>
        </p:scale>
        <p:origin x="564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183BF-D51C-4508-AFFB-447373092186}" type="datetimeFigureOut">
              <a:rPr lang="en-US" smtClean="0"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A9BB-5C09-4CDB-BA20-168CD61F8F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469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183BF-D51C-4508-AFFB-447373092186}" type="datetimeFigureOut">
              <a:rPr lang="en-US" smtClean="0"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A9BB-5C09-4CDB-BA20-168CD61F8F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858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183BF-D51C-4508-AFFB-447373092186}" type="datetimeFigureOut">
              <a:rPr lang="en-US" smtClean="0"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A9BB-5C09-4CDB-BA20-168CD61F8F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713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183BF-D51C-4508-AFFB-447373092186}" type="datetimeFigureOut">
              <a:rPr lang="en-US" smtClean="0"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A9BB-5C09-4CDB-BA20-168CD61F8F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572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183BF-D51C-4508-AFFB-447373092186}" type="datetimeFigureOut">
              <a:rPr lang="en-US" smtClean="0"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A9BB-5C09-4CDB-BA20-168CD61F8F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737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183BF-D51C-4508-AFFB-447373092186}" type="datetimeFigureOut">
              <a:rPr lang="en-US" smtClean="0"/>
              <a:t>10/23/2015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A9BB-5C09-4CDB-BA20-168CD61F8F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88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183BF-D51C-4508-AFFB-447373092186}" type="datetimeFigureOut">
              <a:rPr lang="en-US" smtClean="0"/>
              <a:t>10/23/2015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A9BB-5C09-4CDB-BA20-168CD61F8F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11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183BF-D51C-4508-AFFB-447373092186}" type="datetimeFigureOut">
              <a:rPr lang="en-US" smtClean="0"/>
              <a:t>10/23/2015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A9BB-5C09-4CDB-BA20-168CD61F8F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20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183BF-D51C-4508-AFFB-447373092186}" type="datetimeFigureOut">
              <a:rPr lang="en-US" smtClean="0"/>
              <a:t>10/23/2015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A9BB-5C09-4CDB-BA20-168CD61F8F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861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183BF-D51C-4508-AFFB-447373092186}" type="datetimeFigureOut">
              <a:rPr lang="en-US" smtClean="0"/>
              <a:t>10/23/2015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A9BB-5C09-4CDB-BA20-168CD61F8F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381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183BF-D51C-4508-AFFB-447373092186}" type="datetimeFigureOut">
              <a:rPr lang="en-US" smtClean="0"/>
              <a:t>10/23/2015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A9BB-5C09-4CDB-BA20-168CD61F8F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003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183BF-D51C-4508-AFFB-447373092186}" type="datetimeFigureOut">
              <a:rPr lang="en-US" smtClean="0"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FA9BB-5C09-4CDB-BA20-168CD61F8F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775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Volunteer Instructions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/>
              <a:t>b</a:t>
            </a:r>
            <a:r>
              <a:rPr lang="en-US" i="1" dirty="0" smtClean="0"/>
              <a:t>ecause I said I would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5257379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09254" y="2296391"/>
            <a:ext cx="975706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Thank you for volunteering your time and assistance! As a volunteer, your role will ensure that supporters can easily find and purchase merchandise, which is tremendously helpful in funding the nonprofits programs!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3758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</a:t>
            </a:r>
            <a:r>
              <a:rPr lang="en-US" dirty="0"/>
              <a:t>Product Organization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880"/>
            <a:ext cx="10515600" cy="485108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Merchandise will be organized by type and size for your </a:t>
            </a:r>
            <a:r>
              <a:rPr lang="en-US" dirty="0" smtClean="0"/>
              <a:t>retrieval</a:t>
            </a: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/>
              <a:t>Retrieve size/style requested by supporter and make suggestions about other </a:t>
            </a:r>
            <a:r>
              <a:rPr lang="en-US" dirty="0" smtClean="0"/>
              <a:t>product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Familiarize yourself with product </a:t>
            </a:r>
            <a:r>
              <a:rPr lang="en-US" dirty="0" smtClean="0"/>
              <a:t>prices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/>
              <a:t>Communicate product information to </a:t>
            </a:r>
            <a:r>
              <a:rPr lang="en-US" dirty="0" smtClean="0"/>
              <a:t>cashier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Bag items and any promotional materials provided to you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49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81153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Merchandise Table  Layout</a:t>
            </a:r>
            <a:endParaRPr lang="en-US" dirty="0"/>
          </a:p>
        </p:txBody>
      </p:sp>
      <p:pic>
        <p:nvPicPr>
          <p:cNvPr id="10" name="Picture Placeholder 9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4" r="7744"/>
          <a:stretch>
            <a:fillRect/>
          </a:stretch>
        </p:blipFill>
        <p:spPr/>
      </p:pic>
      <p:sp>
        <p:nvSpPr>
          <p:cNvPr id="12" name="Text Placeholder 11"/>
          <p:cNvSpPr>
            <a:spLocks noGrp="1"/>
          </p:cNvSpPr>
          <p:nvPr>
            <p:ph type="body" sz="half" idx="2"/>
          </p:nvPr>
        </p:nvSpPr>
        <p:spPr>
          <a:xfrm>
            <a:off x="839788" y="1394460"/>
            <a:ext cx="3932237" cy="4914900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Organize in stacks by style and size i.e. unisex t-shirt size </a:t>
            </a:r>
            <a:r>
              <a:rPr lang="en-US" sz="1800" dirty="0"/>
              <a:t>l</a:t>
            </a:r>
            <a:r>
              <a:rPr lang="en-US" sz="1800" dirty="0" smtClean="0"/>
              <a:t>arge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Each style will have a suggested donation sign that can be placed in front of 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Wristbands can be displayed on white holders and on table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T-shirts can be displayed on metal display stands to show look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Stickers, magnets and non apparel items can be laid on table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98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Metal Display Stand</a:t>
            </a:r>
            <a:endParaRPr lang="en-US" dirty="0"/>
          </a:p>
        </p:txBody>
      </p:sp>
      <p:pic>
        <p:nvPicPr>
          <p:cNvPr id="8" name="Content Placeholder 7" descr="Screen Clippin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4258" y="1825625"/>
            <a:ext cx="3349483" cy="4351338"/>
          </a:xfrm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Use key on side to adjust height</a:t>
            </a:r>
          </a:p>
          <a:p>
            <a:endParaRPr lang="en-US" dirty="0"/>
          </a:p>
          <a:p>
            <a:r>
              <a:rPr lang="en-US" dirty="0" smtClean="0"/>
              <a:t>Screw in bottom part of pole to stand</a:t>
            </a:r>
          </a:p>
          <a:p>
            <a:endParaRPr lang="en-US" dirty="0"/>
          </a:p>
          <a:p>
            <a:r>
              <a:rPr lang="en-US" dirty="0" smtClean="0"/>
              <a:t>Screw in top part of pole to foam “hanger”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22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7679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Cashier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4793"/>
            <a:ext cx="10515600" cy="498306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Credit </a:t>
            </a:r>
            <a:r>
              <a:rPr lang="en-US" dirty="0"/>
              <a:t>card </a:t>
            </a:r>
            <a:r>
              <a:rPr lang="en-US" dirty="0" smtClean="0"/>
              <a:t>machine </a:t>
            </a:r>
            <a:r>
              <a:rPr lang="en-US" dirty="0"/>
              <a:t>will be provided to complete </a:t>
            </a:r>
            <a:r>
              <a:rPr lang="en-US" dirty="0" smtClean="0"/>
              <a:t>sales </a:t>
            </a: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/>
              <a:t>Choose merchandise to be </a:t>
            </a:r>
            <a:r>
              <a:rPr lang="en-US" dirty="0" smtClean="0"/>
              <a:t>purchased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 smtClean="0"/>
              <a:t>All transactions are DONATION based- therefore we have suggested donation amounts not set </a:t>
            </a:r>
            <a:r>
              <a:rPr lang="en-US" dirty="0" smtClean="0"/>
              <a:t>prices- which also means no tax is charged</a:t>
            </a:r>
            <a:endParaRPr lang="en-US" dirty="0" smtClean="0"/>
          </a:p>
          <a:p>
            <a:pPr lvl="0"/>
            <a:endParaRPr lang="en-US" dirty="0"/>
          </a:p>
          <a:p>
            <a:pPr lvl="0"/>
            <a:r>
              <a:rPr lang="en-US" dirty="0"/>
              <a:t>Verify accuracy of transaction and accept payment </a:t>
            </a:r>
            <a:r>
              <a:rPr lang="en-US" dirty="0" smtClean="0"/>
              <a:t>by either cash or credit card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58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Credit Card Machine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061" y="1342701"/>
            <a:ext cx="3696078" cy="492810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477741" y="1960960"/>
            <a:ext cx="4946070" cy="370955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57300" y="6348845"/>
            <a:ext cx="9237518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https</a:t>
            </a:r>
            <a:r>
              <a:rPr lang="en-US" dirty="0"/>
              <a:t>://www.firstdata.com/demos/terminal_demos/FD400_Demo2012.html</a:t>
            </a:r>
          </a:p>
        </p:txBody>
      </p:sp>
    </p:spTree>
    <p:extLst>
      <p:ext uri="{BB962C8B-B14F-4D97-AF65-F5344CB8AC3E}">
        <p14:creationId xmlns:p14="http://schemas.microsoft.com/office/powerpoint/2010/main" val="94670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 for Credit Card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Swipe Card</a:t>
            </a:r>
          </a:p>
          <a:p>
            <a:r>
              <a:rPr lang="en-US" dirty="0" smtClean="0"/>
              <a:t>Key in amount of donation</a:t>
            </a:r>
          </a:p>
          <a:p>
            <a:r>
              <a:rPr lang="en-US" dirty="0" smtClean="0"/>
              <a:t>Ask whether customer wants copy of receipt- if so choose yes when asked if you want a customer copy</a:t>
            </a:r>
          </a:p>
          <a:p>
            <a:r>
              <a:rPr lang="en-US" dirty="0" smtClean="0"/>
              <a:t>Have customer sign merchant copy </a:t>
            </a:r>
            <a:endParaRPr lang="en-US" dirty="0"/>
          </a:p>
        </p:txBody>
      </p:sp>
      <p:pic>
        <p:nvPicPr>
          <p:cNvPr id="9" name="Content Placeholder 8" descr="Screen Clippin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3327" y="2182039"/>
            <a:ext cx="2449348" cy="3994924"/>
          </a:xfrm>
        </p:spPr>
      </p:pic>
    </p:spTree>
    <p:extLst>
      <p:ext uri="{BB962C8B-B14F-4D97-AF65-F5344CB8AC3E}">
        <p14:creationId xmlns:p14="http://schemas.microsoft.com/office/powerpoint/2010/main" val="292830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</TotalTime>
  <Words>272</Words>
  <Application>Microsoft Office PowerPoint</Application>
  <PresentationFormat>Widescreen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Volunteer Instructions</vt:lpstr>
      <vt:lpstr>PowerPoint Presentation</vt:lpstr>
      <vt:lpstr> Product Organization </vt:lpstr>
      <vt:lpstr>Merchandise Table  Layout</vt:lpstr>
      <vt:lpstr>Metal Display Stand</vt:lpstr>
      <vt:lpstr>Cashier</vt:lpstr>
      <vt:lpstr>Credit Card Machine </vt:lpstr>
      <vt:lpstr>Instructions for Credit Card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Merchandise Volunteer</dc:title>
  <dc:creator>Cassie Perez</dc:creator>
  <cp:lastModifiedBy>Cassie Perez</cp:lastModifiedBy>
  <cp:revision>20</cp:revision>
  <dcterms:created xsi:type="dcterms:W3CDTF">2015-10-15T20:27:49Z</dcterms:created>
  <dcterms:modified xsi:type="dcterms:W3CDTF">2015-10-23T18:16:17Z</dcterms:modified>
</cp:coreProperties>
</file>