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58" r:id="rId3"/>
    <p:sldId id="257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83BF-D51C-4508-AFFB-447373092186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A9BB-5C09-4CDB-BA20-168CD61F8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46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83BF-D51C-4508-AFFB-447373092186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A9BB-5C09-4CDB-BA20-168CD61F8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85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83BF-D51C-4508-AFFB-447373092186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A9BB-5C09-4CDB-BA20-168CD61F8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71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83BF-D51C-4508-AFFB-447373092186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A9BB-5C09-4CDB-BA20-168CD61F8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57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83BF-D51C-4508-AFFB-447373092186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A9BB-5C09-4CDB-BA20-168CD61F8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73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83BF-D51C-4508-AFFB-447373092186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A9BB-5C09-4CDB-BA20-168CD61F8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8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83BF-D51C-4508-AFFB-447373092186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A9BB-5C09-4CDB-BA20-168CD61F8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11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83BF-D51C-4508-AFFB-447373092186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A9BB-5C09-4CDB-BA20-168CD61F8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2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83BF-D51C-4508-AFFB-447373092186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A9BB-5C09-4CDB-BA20-168CD61F8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61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83BF-D51C-4508-AFFB-447373092186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A9BB-5C09-4CDB-BA20-168CD61F8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38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83BF-D51C-4508-AFFB-447373092186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A9BB-5C09-4CDB-BA20-168CD61F8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00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183BF-D51C-4508-AFFB-447373092186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FA9BB-5C09-4CDB-BA20-168CD61F8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75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Volunteer Instructions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b</a:t>
            </a:r>
            <a:r>
              <a:rPr lang="en-US" i="1" dirty="0" smtClean="0"/>
              <a:t>ecause I said I would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257379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9254" y="2296391"/>
            <a:ext cx="97570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Thank you for volunteering your time and assistance! As a volunteer, your role will ensure that supporters can easily find and purchase merchandise, which is tremendously helpful in funding the nonprofits programs!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758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/>
              <a:t>Product Organization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880"/>
            <a:ext cx="10515600" cy="48510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Merchandise will be organized by type and size for your </a:t>
            </a:r>
            <a:r>
              <a:rPr lang="en-US" dirty="0" smtClean="0"/>
              <a:t>retrieval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Retrieve size/style requested by supporter and make suggestions about other </a:t>
            </a:r>
            <a:r>
              <a:rPr lang="en-US" dirty="0" smtClean="0"/>
              <a:t>product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Familiarize yourself with product </a:t>
            </a:r>
            <a:r>
              <a:rPr lang="en-US" dirty="0" smtClean="0"/>
              <a:t>prices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Communicate product information to </a:t>
            </a:r>
            <a:r>
              <a:rPr lang="en-US" dirty="0" smtClean="0"/>
              <a:t>cashier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Bag items and any promotional materials provided to 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9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1153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Merchandise Table  Layout</a:t>
            </a:r>
            <a:endParaRPr lang="en-US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4" r="7744"/>
          <a:stretch>
            <a:fillRect/>
          </a:stretch>
        </p:blipFill>
        <p:spPr/>
      </p:pic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839788" y="1394460"/>
            <a:ext cx="3932237" cy="49149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Organize in stacks by style and size i.e. unisex t-shirt size </a:t>
            </a:r>
            <a:r>
              <a:rPr lang="en-US" sz="1800" dirty="0"/>
              <a:t>l</a:t>
            </a:r>
            <a:r>
              <a:rPr lang="en-US" sz="1800" dirty="0" smtClean="0"/>
              <a:t>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Each style will have a suggested donation sign that can be placed in front of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Wristbands can be displayed on white holders and on 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T-shirts can be displayed on metal display stands to show look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Stickers, magnets and non apparel items can be laid on table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98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767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Cashier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4793"/>
            <a:ext cx="10515600" cy="498306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Credit </a:t>
            </a:r>
            <a:r>
              <a:rPr lang="en-US" dirty="0"/>
              <a:t>card </a:t>
            </a:r>
            <a:r>
              <a:rPr lang="en-US" dirty="0" smtClean="0"/>
              <a:t>machine (PayPal here)  </a:t>
            </a:r>
            <a:r>
              <a:rPr lang="en-US" dirty="0"/>
              <a:t>will be provided to complete </a:t>
            </a:r>
            <a:r>
              <a:rPr lang="en-US" dirty="0" smtClean="0"/>
              <a:t>sales 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Choose merchandise to be </a:t>
            </a:r>
            <a:r>
              <a:rPr lang="en-US" dirty="0" smtClean="0"/>
              <a:t>purchased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smtClean="0"/>
              <a:t>All transactions are DONATION based- therefore we have suggested donation amounts not set prices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Verify accuracy of transaction and accept payment </a:t>
            </a:r>
            <a:r>
              <a:rPr lang="en-US" dirty="0" smtClean="0"/>
              <a:t>by either cash or credit 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58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618" y="218114"/>
            <a:ext cx="10561739" cy="769311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PayPal Here</a:t>
            </a:r>
            <a:endParaRPr lang="en-US" sz="4000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2" r="13802"/>
          <a:stretch/>
        </p:blipFill>
        <p:spPr/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839788" y="1314450"/>
            <a:ext cx="4193606" cy="4851458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Download “PayPal Here” App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Login with volunteer login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Username: </a:t>
            </a:r>
            <a:r>
              <a:rPr lang="en-US" sz="2000" dirty="0" err="1"/>
              <a:t>Eventmerch</a:t>
            </a:r>
            <a:r>
              <a:rPr lang="en-US" sz="20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Password: </a:t>
            </a:r>
            <a:r>
              <a:rPr lang="en-US" sz="2000" dirty="0" err="1"/>
              <a:t>Volunteerpaypal</a:t>
            </a:r>
            <a:r>
              <a:rPr lang="en-US" sz="2000" dirty="0" smtClean="0"/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Insert PayPal Here into audio outlet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Enter amount of donation and swipe card on reader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Have them sign with finger on screen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Ask if they want their receipt email or texted to them</a:t>
            </a:r>
            <a:endParaRPr lang="en-US" sz="2000" dirty="0"/>
          </a:p>
          <a:p>
            <a:pPr lvl="1"/>
            <a:endParaRPr lang="en-US" sz="2000" dirty="0" smtClean="0"/>
          </a:p>
          <a:p>
            <a:pPr lvl="1"/>
            <a:r>
              <a:rPr lang="en-US" sz="2000" dirty="0"/>
              <a:t> https://www.youtube.com/watch?v=s_R8TJMNWnU</a:t>
            </a:r>
          </a:p>
        </p:txBody>
      </p:sp>
    </p:spTree>
    <p:extLst>
      <p:ext uri="{BB962C8B-B14F-4D97-AF65-F5344CB8AC3E}">
        <p14:creationId xmlns:p14="http://schemas.microsoft.com/office/powerpoint/2010/main" val="273202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254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Volunteer Instructions</vt:lpstr>
      <vt:lpstr>PowerPoint Presentation</vt:lpstr>
      <vt:lpstr> Product Organization </vt:lpstr>
      <vt:lpstr>Merchandise Table  Layout</vt:lpstr>
      <vt:lpstr>Cashier</vt:lpstr>
      <vt:lpstr>PayPal Here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Merchandise Volunteer</dc:title>
  <dc:creator>Cassie Perez</dc:creator>
  <cp:lastModifiedBy>Cassie Perez</cp:lastModifiedBy>
  <cp:revision>15</cp:revision>
  <dcterms:created xsi:type="dcterms:W3CDTF">2015-10-15T20:27:49Z</dcterms:created>
  <dcterms:modified xsi:type="dcterms:W3CDTF">2015-10-16T15:13:10Z</dcterms:modified>
</cp:coreProperties>
</file>